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3152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B1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0" autoAdjust="0"/>
    <p:restoredTop sz="94660"/>
  </p:normalViewPr>
  <p:slideViewPr>
    <p:cSldViewPr snapToGrid="0">
      <p:cViewPr varScale="1">
        <p:scale>
          <a:sx n="85" d="100"/>
          <a:sy n="85" d="100"/>
        </p:scale>
        <p:origin x="243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646133"/>
            <a:ext cx="6217920" cy="3501813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282989"/>
            <a:ext cx="5486400" cy="2428451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C0F1-7D83-4E60-846C-53A5439C5694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CAA7-1823-42CD-9AC6-992E75C54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25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C0F1-7D83-4E60-846C-53A5439C5694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CAA7-1823-42CD-9AC6-992E75C54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46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35517"/>
            <a:ext cx="1577340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5517"/>
            <a:ext cx="4640580" cy="8524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C0F1-7D83-4E60-846C-53A5439C5694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CAA7-1823-42CD-9AC6-992E75C54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658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C0F1-7D83-4E60-846C-53A5439C5694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CAA7-1823-42CD-9AC6-992E75C54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769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507618"/>
            <a:ext cx="6309360" cy="4184014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731215"/>
            <a:ext cx="6309360" cy="2200274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C0F1-7D83-4E60-846C-53A5439C5694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CAA7-1823-42CD-9AC6-992E75C54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86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677584"/>
            <a:ext cx="310896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677584"/>
            <a:ext cx="310896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C0F1-7D83-4E60-846C-53A5439C5694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CAA7-1823-42CD-9AC6-992E75C54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09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35519"/>
            <a:ext cx="6309360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465706"/>
            <a:ext cx="3094672" cy="1208404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674110"/>
            <a:ext cx="3094672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465706"/>
            <a:ext cx="3109913" cy="1208404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674110"/>
            <a:ext cx="3109913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C0F1-7D83-4E60-846C-53A5439C5694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CAA7-1823-42CD-9AC6-992E75C54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149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C0F1-7D83-4E60-846C-53A5439C5694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CAA7-1823-42CD-9AC6-992E75C54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12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C0F1-7D83-4E60-846C-53A5439C5694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CAA7-1823-42CD-9AC6-992E75C54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5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70560"/>
            <a:ext cx="2359342" cy="23469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448226"/>
            <a:ext cx="3703320" cy="7147983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017520"/>
            <a:ext cx="2359342" cy="5590329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C0F1-7D83-4E60-846C-53A5439C5694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CAA7-1823-42CD-9AC6-992E75C54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039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70560"/>
            <a:ext cx="2359342" cy="23469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448226"/>
            <a:ext cx="3703320" cy="7147983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017520"/>
            <a:ext cx="2359342" cy="5590329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C0F1-7D83-4E60-846C-53A5439C5694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CAA7-1823-42CD-9AC6-992E75C54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79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35519"/>
            <a:ext cx="630936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677584"/>
            <a:ext cx="630936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9322649"/>
            <a:ext cx="164592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0C0F1-7D83-4E60-846C-53A5439C5694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9322649"/>
            <a:ext cx="24688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9322649"/>
            <a:ext cx="164592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DCAA7-1823-42CD-9AC6-992E75C54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31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218" y="167855"/>
            <a:ext cx="5105400" cy="173431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308019" y="5180568"/>
            <a:ext cx="4833796" cy="1938992"/>
          </a:xfrm>
          <a:prstGeom prst="rect">
            <a:avLst/>
          </a:prstGeom>
          <a:ln w="38100">
            <a:solidFill>
              <a:srgbClr val="FCB116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serve as trusted advisors at the board level, which requires our consultants to be experts in their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field.</a:t>
            </a:r>
          </a:p>
          <a:p>
            <a:pPr algn="ctr"/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Skills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are acquired throughout your career through the firm’s commitment to developing talent and providing opportunities to succeed—the sky’s the limit. </a:t>
            </a:r>
            <a:endParaRPr lang="en-US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Scan the code if you are ready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to learn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more.</a:t>
            </a:r>
            <a:endParaRPr lang="en-US" sz="15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0616" y="2611271"/>
            <a:ext cx="3748602" cy="24263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79276" y="2045122"/>
            <a:ext cx="60912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303749"/>
                </a:solidFill>
                <a:latin typeface="museo-slab"/>
              </a:rPr>
              <a:t>A Career in Executive Compensation Consulting</a:t>
            </a:r>
            <a:endParaRPr lang="en-US" sz="2000" b="1" dirty="0">
              <a:solidFill>
                <a:srgbClr val="303749"/>
              </a:solidFill>
              <a:latin typeface="museo-slab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001" y="7212027"/>
            <a:ext cx="2717831" cy="2717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29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B60F6ABE0D2C44BB3D4C72F558D9A0" ma:contentTypeVersion="6" ma:contentTypeDescription="Create a new document." ma:contentTypeScope="" ma:versionID="e91bafc22c93e1b5ca50d03e0aba1f65">
  <xsd:schema xmlns:xsd="http://www.w3.org/2001/XMLSchema" xmlns:xs="http://www.w3.org/2001/XMLSchema" xmlns:p="http://schemas.microsoft.com/office/2006/metadata/properties" xmlns:ns2="aaa8737e-f288-4572-b4ef-1dcc6efd318e" targetNamespace="http://schemas.microsoft.com/office/2006/metadata/properties" ma:root="true" ma:fieldsID="fe1fb05ba6312ccbf637ac30a59bfeb3" ns2:_="">
    <xsd:import namespace="aaa8737e-f288-4572-b4ef-1dcc6efd318e"/>
    <xsd:element name="properties">
      <xsd:complexType>
        <xsd:sequence>
          <xsd:element name="documentManagement">
            <xsd:complexType>
              <xsd:all>
                <xsd:element ref="ns2:Document_x0020_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a8737e-f288-4572-b4ef-1dcc6efd318e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4" nillable="true" ma:displayName="Document Type" ma:format="Dropdown" ma:internalName="Document_x0020_Type" ma:readOnly="false">
      <xsd:simpleType>
        <xsd:restriction base="dms:Choice">
          <xsd:enumeration value="Meeting Notes"/>
          <xsd:enumeration value="Agendas"/>
          <xsd:enumeration value="Contracts"/>
          <xsd:enumeration value="Goals"/>
          <xsd:enumeration value="Presentation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Type xmlns="aaa8737e-f288-4572-b4ef-1dcc6efd318e" xsi:nil="true"/>
  </documentManagement>
</p:properties>
</file>

<file path=customXml/itemProps1.xml><?xml version="1.0" encoding="utf-8"?>
<ds:datastoreItem xmlns:ds="http://schemas.openxmlformats.org/officeDocument/2006/customXml" ds:itemID="{81EF534B-BD03-43CF-B03F-89FC04E16D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a8737e-f288-4572-b4ef-1dcc6efd31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9105E26-CAA6-41BB-9577-F156D3F286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C54114-39B8-4922-93EC-AE51DE1CB0CC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www.w3.org/XML/1998/namespace"/>
    <ds:schemaRef ds:uri="http://purl.org/dc/elements/1.1/"/>
    <ds:schemaRef ds:uri="aaa8737e-f288-4572-b4ef-1dcc6efd318e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60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museo-slab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 Kentra</dc:creator>
  <cp:lastModifiedBy>Kristin Kentra</cp:lastModifiedBy>
  <cp:revision>5</cp:revision>
  <dcterms:created xsi:type="dcterms:W3CDTF">2022-10-03T15:27:14Z</dcterms:created>
  <dcterms:modified xsi:type="dcterms:W3CDTF">2022-10-03T16:17:09Z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0x01010062B60F6ABE0D2C44BB3D4C72F558D9A0</vt:lpwstr>
  </property>
</Properties>
</file>